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59" r:id="rId4"/>
    <p:sldId id="260" r:id="rId5"/>
    <p:sldId id="262" r:id="rId6"/>
    <p:sldId id="261" r:id="rId7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 autoAdjust="0"/>
    <p:restoredTop sz="86410" autoAdjust="0"/>
  </p:normalViewPr>
  <p:slideViewPr>
    <p:cSldViewPr>
      <p:cViewPr varScale="1">
        <p:scale>
          <a:sx n="57" d="100"/>
          <a:sy n="57" d="100"/>
        </p:scale>
        <p:origin x="-36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29271E-B73C-46B0-8819-53E926EAD5D6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06B3D9-9F9C-4B4E-9D88-69F1C1831DC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6331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B3D9-9F9C-4B4E-9D88-69F1C1831DCD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4574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B3D9-9F9C-4B4E-9D88-69F1C1831DCD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8877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B3D9-9F9C-4B4E-9D88-69F1C1831DCD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6649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B3D9-9F9C-4B4E-9D88-69F1C1831DCD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9641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B3D9-9F9C-4B4E-9D88-69F1C1831DCD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96417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B3D9-9F9C-4B4E-9D88-69F1C1831DCD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2938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36332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623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8986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7277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6155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7631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2854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8782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09407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dirty="0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09671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20178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526CE1-3E74-4E58-B8E9-5EC581E200CC}" type="datetimeFigureOut">
              <a:rPr lang="de-DE" smtClean="0"/>
              <a:t>26.04.2013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45232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Gesunde</a:t>
            </a:r>
            <a:r>
              <a:rPr lang="de-DE" baseline="0" dirty="0" smtClean="0"/>
              <a:t> Ernährung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Eine Übungspräsentation von </a:t>
            </a:r>
            <a:r>
              <a:rPr lang="de-DE" dirty="0" err="1" smtClean="0"/>
              <a:t>Augenbit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335128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Obstsorten</a:t>
            </a:r>
            <a:endParaRPr lang="de-DE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282700"/>
            <a:ext cx="5111750" cy="3833812"/>
          </a:xfrm>
        </p:spPr>
      </p:pic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84784"/>
            <a:ext cx="3008313" cy="4691063"/>
          </a:xfrm>
        </p:spPr>
        <p:txBody>
          <a:bodyPr>
            <a:norm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de-DE" sz="2000" dirty="0" smtClean="0"/>
              <a:t>Apfel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de-DE" sz="2000" dirty="0" err="1" smtClean="0"/>
              <a:t>Jonagold</a:t>
            </a:r>
            <a:endParaRPr lang="de-DE" sz="2000" dirty="0" smtClean="0"/>
          </a:p>
          <a:p>
            <a:pPr marL="742950" lvl="1" indent="-285750">
              <a:buFont typeface="Wingdings" pitchFamily="2" charset="2"/>
              <a:buChar char="§"/>
            </a:pPr>
            <a:r>
              <a:rPr lang="de-DE" sz="2000" dirty="0" err="1" smtClean="0"/>
              <a:t>Braeburn</a:t>
            </a:r>
            <a:endParaRPr lang="de-DE" sz="2000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de-DE" sz="2000" dirty="0" smtClean="0"/>
              <a:t>Birne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de-DE" sz="2000" dirty="0" smtClean="0"/>
              <a:t>Beerenobst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de-DE" sz="2000" dirty="0" smtClean="0"/>
              <a:t>Erdbeeren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de-DE" sz="2000" dirty="0" smtClean="0"/>
              <a:t>Blaubeeren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de-DE" sz="2000" dirty="0" smtClean="0"/>
              <a:t>Johannisbeeren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de-DE" sz="2000" dirty="0" smtClean="0"/>
              <a:t>usw..</a:t>
            </a:r>
          </a:p>
        </p:txBody>
      </p:sp>
    </p:spTree>
    <p:extLst>
      <p:ext uri="{BB962C8B-B14F-4D97-AF65-F5344CB8AC3E}">
        <p14:creationId xmlns:p14="http://schemas.microsoft.com/office/powerpoint/2010/main" val="327033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000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Nährstoffgehalt der Äpfel</a:t>
            </a:r>
            <a:endParaRPr lang="de-DE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268760"/>
            <a:ext cx="5111749" cy="3833812"/>
          </a:xfrm>
        </p:spPr>
      </p:pic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Nährstoffgehalt des Apfels (bei 100 g)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Vitamin C: 12 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Carotinoid : 8 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Vitamin B6 : 50 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Kalzium: 7 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Magnesium: 6 mg</a:t>
            </a:r>
            <a:endParaRPr lang="de-DE" sz="2000" dirty="0" smtClean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3917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000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Nährstoffgehalt der Birne</a:t>
            </a:r>
            <a:endParaRPr lang="de-DE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268760"/>
            <a:ext cx="5111749" cy="3833811"/>
          </a:xfrm>
        </p:spPr>
      </p:pic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Nährstoffgehalt einer</a:t>
            </a:r>
            <a:r>
              <a:rPr lang="de-DE" sz="20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Birne</a:t>
            </a: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(bei 100 g)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Vitamin C: </a:t>
            </a:r>
            <a:r>
              <a:rPr lang="de-DE" sz="2000" dirty="0"/>
              <a:t>5</a:t>
            </a: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Beta-Carotin :  16µg</a:t>
            </a:r>
            <a:endParaRPr lang="de-DE" sz="2000" dirty="0" smtClean="0">
              <a:effectLst/>
            </a:endParaRPr>
          </a:p>
          <a:p>
            <a:pPr marL="742950" lvl="1" indent="-285750" fontAlgn="base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Vitamin B6 : </a:t>
            </a:r>
            <a:r>
              <a:rPr lang="de-DE" sz="2000" dirty="0" smtClean="0"/>
              <a:t>15 µg</a:t>
            </a:r>
            <a:endParaRPr lang="de-DE" sz="2000" dirty="0"/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Kalzium: 9</a:t>
            </a:r>
            <a:r>
              <a:rPr lang="de-DE" sz="20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Magnesium: 7 mg</a:t>
            </a:r>
          </a:p>
        </p:txBody>
      </p:sp>
    </p:spTree>
    <p:extLst>
      <p:ext uri="{BB962C8B-B14F-4D97-AF65-F5344CB8AC3E}">
        <p14:creationId xmlns:p14="http://schemas.microsoft.com/office/powerpoint/2010/main" val="66162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000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Nährstoffgehalt der </a:t>
            </a:r>
            <a:r>
              <a:rPr lang="de-DE" dirty="0" smtClean="0"/>
              <a:t>Erdbeere</a:t>
            </a:r>
            <a:endParaRPr lang="de-DE" dirty="0"/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268760"/>
            <a:ext cx="5111749" cy="3833811"/>
          </a:xfrm>
        </p:spPr>
      </p:pic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285750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Nährstoffgehalt einer</a:t>
            </a:r>
            <a:r>
              <a:rPr lang="de-DE" sz="20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Birne</a:t>
            </a: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(bei 100 g)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Vitamin C: 6</a:t>
            </a:r>
            <a:r>
              <a:rPr lang="de-DE" sz="2000" dirty="0" smtClean="0"/>
              <a:t>5</a:t>
            </a: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Eisen: 1mg</a:t>
            </a:r>
            <a:endParaRPr lang="de-DE" sz="2000" dirty="0" smtClean="0">
              <a:effectLst/>
            </a:endParaRPr>
          </a:p>
          <a:p>
            <a:pPr marL="742950" lvl="1" indent="-285750" fontAlgn="base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Vitamin E: 0,1 mg</a:t>
            </a:r>
            <a:endParaRPr lang="de-DE" sz="2000" dirty="0"/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Kalium: 145</a:t>
            </a:r>
            <a:r>
              <a:rPr lang="de-DE" sz="20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Magnesium: 15 mg</a:t>
            </a:r>
          </a:p>
        </p:txBody>
      </p:sp>
    </p:spTree>
    <p:extLst>
      <p:ext uri="{BB962C8B-B14F-4D97-AF65-F5344CB8AC3E}">
        <p14:creationId xmlns:p14="http://schemas.microsoft.com/office/powerpoint/2010/main" val="81141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Und so weiter ....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086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</Words>
  <Application>Microsoft Office PowerPoint</Application>
  <PresentationFormat>Bildschirmpräsentation (4:3)</PresentationFormat>
  <Paragraphs>40</Paragraphs>
  <Slides>6</Slides>
  <Notes>6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7" baseType="lpstr">
      <vt:lpstr>Larissa</vt:lpstr>
      <vt:lpstr>Gesunde Ernährung</vt:lpstr>
      <vt:lpstr>Obstsorten</vt:lpstr>
      <vt:lpstr>Nährstoffgehalt der Äpfel</vt:lpstr>
      <vt:lpstr>Nährstoffgehalt der Birne</vt:lpstr>
      <vt:lpstr>Nährstoffgehalt der Erdbeere</vt:lpstr>
      <vt:lpstr>Und so weiter ....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Gesunde Ernährung</dc:title>
  <dc:creator>SLG</dc:creator>
  <cp:lastModifiedBy>SLG</cp:lastModifiedBy>
  <cp:revision>10</cp:revision>
  <dcterms:created xsi:type="dcterms:W3CDTF">2013-04-24T13:32:21Z</dcterms:created>
  <dcterms:modified xsi:type="dcterms:W3CDTF">2013-04-26T10:31:04Z</dcterms:modified>
</cp:coreProperties>
</file>